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342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6484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641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14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466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7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780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65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27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550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1783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01238-092A-4AF9-8D5B-AC5915ECBD2D}" type="datetimeFigureOut">
              <a:rPr lang="ko-KR" altLang="en-US" smtClean="0"/>
              <a:t>2026-03-17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A3EDA-DD8E-400A-9F32-B9DC7B9D1D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30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SAMPLE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3034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SAMPLE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3377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SAMPLE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185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SAMPLE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8267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SAMPLE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1018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와이드스크린</PresentationFormat>
  <Paragraphs>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맑은 고딕</vt:lpstr>
      <vt:lpstr>Arial</vt:lpstr>
      <vt:lpstr>Office 테마</vt:lpstr>
      <vt:lpstr>SAMPLE</vt:lpstr>
      <vt:lpstr>SAMPLE</vt:lpstr>
      <vt:lpstr>SAMPLE</vt:lpstr>
      <vt:lpstr>SAMPLE</vt:lpstr>
      <vt:lpstr>SAMPLE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</dc:title>
  <dc:creator>User</dc:creator>
  <cp:lastModifiedBy>User</cp:lastModifiedBy>
  <cp:revision>1</cp:revision>
  <dcterms:created xsi:type="dcterms:W3CDTF">2026-03-17T10:41:15Z</dcterms:created>
  <dcterms:modified xsi:type="dcterms:W3CDTF">2026-03-17T10:41:24Z</dcterms:modified>
</cp:coreProperties>
</file>